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A89C-B870-7D6B-3322-FE309EE96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50E0F9-D5D5-E08A-E22F-7C355F246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B13DB-9A3E-F302-3DBC-543D2913A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B04-5FC1-4E36-AA3B-9CF4E413118F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B452F-0F40-345F-FA92-5160F24FE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83AD1-1988-E741-BB5E-388EBDAE8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DF1-2784-428F-81BA-968EA6066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399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86E67-1357-7139-5433-9BF0DB352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354C87-91D4-EE84-EE55-8FE99C56D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E1037-438D-E27C-D097-B8641390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B04-5FC1-4E36-AA3B-9CF4E413118F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D4589-B371-D0B1-3792-91C6F3457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31770-A354-4775-B0EB-AD1B46CE1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DF1-2784-428F-81BA-968EA6066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60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C78F5D-645E-D712-BEB0-14F6DEA5B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DE084A-B832-6C07-111A-32628E00B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30850-2CBB-0A93-CFEF-DFC8E5034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B04-5FC1-4E36-AA3B-9CF4E413118F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25DA4-BF43-C498-F73E-F0E81716C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28336-B633-ED4E-DEA9-682106DE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DF1-2784-428F-81BA-968EA6066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13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6CD3B-4AD6-5057-23DB-15E499AD7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B953C-7AEE-B9A5-A5DF-9908E8A4B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E8E50-212C-D4E6-1F89-C7A35D5D3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B04-5FC1-4E36-AA3B-9CF4E413118F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BFC07-3826-B3BF-1DF3-4067067C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FD5C0-5F89-0BF6-C913-D8E19D9D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DF1-2784-428F-81BA-968EA6066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5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6FDDE-CE2B-7B95-C9FF-D37290C1F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692B9-18A5-07E6-C4ED-B0A1D7409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517D0-345B-49EE-1B6B-E833F8A39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B04-5FC1-4E36-AA3B-9CF4E413118F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01A53-1146-72BB-9829-5BEB4B420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42789-E795-ECC1-C3AB-70C4DFD8C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DF1-2784-428F-81BA-968EA6066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52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E4FB5-B072-B1E0-3867-AE3564EF4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8ED61-7EC1-832B-582C-D7EB5F9B0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55667-10B6-7D93-DE61-A06640120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C6CBD-F74C-0C8D-CF43-1756A1D90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B04-5FC1-4E36-AA3B-9CF4E413118F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BAC95-8F79-3E8B-7951-B1EFBC132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68647-47B5-0B15-98C0-F9B1521F7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DF1-2784-428F-81BA-968EA6066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0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7C819-0088-B06B-BE78-3516515EE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EB42F-8A2F-D01F-FF27-32D8AB9AE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FB6CD5-63B0-2C08-96DF-7533EDA0F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27380F-5CE5-F5FF-7367-73584C2260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716F8C-E7F5-A5A6-3C05-8FACFCA48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86CDBF-4800-AA21-6E9F-EAEC4053B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B04-5FC1-4E36-AA3B-9CF4E413118F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3FC3D2-80CA-EE80-4583-8EB16AC1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632034-83E6-B2DB-4EA4-84BBF764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DF1-2784-428F-81BA-968EA6066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1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85380-7EB7-E5F5-F9C1-B0AD328B5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A4D8D-E5F9-4767-D92D-EF4BD586B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B04-5FC1-4E36-AA3B-9CF4E413118F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F4AD46-A4CA-04CB-3FCD-00E907633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DAC0AD-9BB0-E138-0E53-8A22DFC8F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DF1-2784-428F-81BA-968EA6066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83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DD2449-EE57-B78E-CB98-942BDD094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B04-5FC1-4E36-AA3B-9CF4E413118F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19B2B9-88E4-3663-8CD0-500AC487C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9BBD0-5F39-817C-F008-26540FF8C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DF1-2784-428F-81BA-968EA6066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35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30716-4AA1-DE78-3B7A-680A28A6F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5E58B-AAB3-D0C4-8D89-F372AFB6C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E32AA-C9AD-79BF-4F8B-E83F5A13A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00D08-E9B0-E0A7-A275-FD45869A2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B04-5FC1-4E36-AA3B-9CF4E413118F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CADFD6-2410-B61B-E47C-A0FE4499F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E2C63-2845-A2E4-F3F4-5CFC5731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DF1-2784-428F-81BA-968EA6066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640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3EC2F-C66E-6CF6-7A70-CC09D165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6656F9-8043-6DC4-53DA-9BA45A04A6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200C26-4913-D51E-7098-62D7655F4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C5385A-5C18-C258-17B0-12046CDB3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B04-5FC1-4E36-AA3B-9CF4E413118F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4D5E1-D3EE-0C7A-B0B6-C8BBA18A5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5CFF7-8C5D-1321-1F42-E9AD41CFD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5DF1-2784-428F-81BA-968EA6066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915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5D95D8-DAE4-2017-A4C7-E4985960E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7F821-A207-424E-2317-F17DD9F86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B977D-F1D5-831E-5EDB-A5C57CFE85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8F5B04-5FC1-4E36-AA3B-9CF4E413118F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65832-9767-18A4-6B72-04C6C25EB3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C4802-3B40-15FE-8D91-AA520EB16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D25DF1-2784-428F-81BA-968EA6066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83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4C205-E661-40E3-7207-F11C618B3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724F7950-7A85-96D6-EAEF-80DF1C625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1C3B16-CC82-B074-FC68-4D5169C49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07563">
            <a:off x="6322423" y="1771677"/>
            <a:ext cx="5515009" cy="4899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70B48D-B50A-2862-56CF-CDBDEB086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1157"/>
          </a:xfrm>
          <a:solidFill>
            <a:srgbClr val="A9EF75"/>
          </a:solidFill>
        </p:spPr>
        <p:txBody>
          <a:bodyPr>
            <a:normAutofit/>
          </a:bodyPr>
          <a:lstStyle/>
          <a:p>
            <a:pPr algn="l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Bridging 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5B808-EE70-7900-5DE9-A482CD5CB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83" y="1444488"/>
            <a:ext cx="5797293" cy="3156578"/>
          </a:xfrm>
          <a:solidFill>
            <a:srgbClr val="FF00FF"/>
          </a:solidFill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 at least three pieces of theatre live or live on screen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a complication of theatre reviews for at least one of these, preferably all of them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 fitter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at least one play – if it could be Home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I,m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Darling, The Arsonists or The Book of Dust, brilliant. But any play. </a:t>
            </a: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Optional: Create a fact file with images on Stanislavski, Brecht and Emma Rice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C2BBEB-5B27-7910-8916-80E65CD41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4927" y="200363"/>
            <a:ext cx="2880320" cy="120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5B637F-D35E-3B92-7109-24597D265F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99" r="27650" b="2"/>
          <a:stretch/>
        </p:blipFill>
        <p:spPr>
          <a:xfrm rot="21324462">
            <a:off x="471616" y="4733175"/>
            <a:ext cx="2350856" cy="193088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9A9BC8B0-D80F-5640-C4F5-36A2855B2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73933" y="1592467"/>
            <a:ext cx="2880320" cy="120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8EC6171-F502-70D9-E4AC-6113EF38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7272" y="25760"/>
            <a:ext cx="2880320" cy="120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 group of people on a stage&#10;&#10;AI-generated content may be incorrect.">
            <a:extLst>
              <a:ext uri="{FF2B5EF4-FFF2-40B4-BE49-F238E27FC236}">
                <a16:creationId xmlns:a16="http://schemas.microsoft.com/office/drawing/2014/main" id="{0640047B-C494-6157-E0E2-23CBD02938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97" y="4837470"/>
            <a:ext cx="3226832" cy="181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7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5FCA4A5643394BAD8ABB1168C2AF9A" ma:contentTypeVersion="22" ma:contentTypeDescription="Create a new document." ma:contentTypeScope="" ma:versionID="cb6f56091cd2483eb3bc0d9e5f22a25e">
  <xsd:schema xmlns:xsd="http://www.w3.org/2001/XMLSchema" xmlns:xs="http://www.w3.org/2001/XMLSchema" xmlns:p="http://schemas.microsoft.com/office/2006/metadata/properties" xmlns:ns1="http://schemas.microsoft.com/sharepoint/v3" xmlns:ns2="3fd6def5-bce9-447f-9316-1e9d40f5832c" xmlns:ns3="b365397f-3f6d-401c-9a1c-e5abcbfee17d" targetNamespace="http://schemas.microsoft.com/office/2006/metadata/properties" ma:root="true" ma:fieldsID="a526c4a2b3884fe925afb16273482492" ns1:_="" ns2:_="" ns3:_="">
    <xsd:import namespace="http://schemas.microsoft.com/sharepoint/v3"/>
    <xsd:import namespace="3fd6def5-bce9-447f-9316-1e9d40f5832c"/>
    <xsd:import namespace="b365397f-3f6d-401c-9a1c-e5abcbfee17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_Flow_SignoffStatus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6def5-bce9-447f-9316-1e9d40f5832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9b72df08-4a59-4cd1-8705-8ce41a9fb136}" ma:internalName="TaxCatchAll" ma:showField="CatchAllData" ma:web="3fd6def5-bce9-447f-9316-1e9d40f583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65397f-3f6d-401c-9a1c-e5abcbfee1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859c7611-6979-4c0a-873a-89cef7422b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3fd6def5-bce9-447f-9316-1e9d40f5832c" xsi:nil="true"/>
    <_Flow_SignoffStatus xmlns="b365397f-3f6d-401c-9a1c-e5abcbfee17d" xsi:nil="true"/>
    <lcf76f155ced4ddcb4097134ff3c332f xmlns="b365397f-3f6d-401c-9a1c-e5abcbfee17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856EBA-7760-414A-B352-395793990B43}"/>
</file>

<file path=customXml/itemProps2.xml><?xml version="1.0" encoding="utf-8"?>
<ds:datastoreItem xmlns:ds="http://schemas.openxmlformats.org/officeDocument/2006/customXml" ds:itemID="{2D4587E5-BB89-40EB-8365-FDC0139A1A67}"/>
</file>

<file path=customXml/itemProps3.xml><?xml version="1.0" encoding="utf-8"?>
<ds:datastoreItem xmlns:ds="http://schemas.openxmlformats.org/officeDocument/2006/customXml" ds:itemID="{B1098366-F58A-4B6E-B0FA-B05FEFEA7677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78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Bridging Work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Rasheed, Z</dc:creator>
  <cp:lastModifiedBy>Rasheed, Z</cp:lastModifiedBy>
  <cp:revision>1</cp:revision>
  <dcterms:created xsi:type="dcterms:W3CDTF">2026-07-06T11:05:55Z</dcterms:created>
  <dcterms:modified xsi:type="dcterms:W3CDTF">2026-07-06T11:11:16Z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0x010100A25FCA4A5643394BAD8ABB1168C2AF9A</vt:lpwstr>
  </property>
</Properties>
</file>